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8" r:id="rId5"/>
    <p:sldId id="259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283" autoAdjust="0"/>
  </p:normalViewPr>
  <p:slideViewPr>
    <p:cSldViewPr snapToGrid="0">
      <p:cViewPr varScale="1">
        <p:scale>
          <a:sx n="58" d="100"/>
          <a:sy n="58" d="100"/>
        </p:scale>
        <p:origin x="988" y="-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81FEC-5B98-4517-8C78-2EA1D8C58148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007D8-8D3E-4498-9620-275F75AEFF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0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r>
              <a:rPr lang="ko-KR" altLang="en-US" dirty="0" smtClean="0"/>
              <a:t>은 완전연결계층에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계층과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계층이 추가된 것이라고 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22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 특징을 더 뽑아낼 수 있게 </a:t>
            </a:r>
            <a:r>
              <a:rPr lang="en-US" altLang="ko-KR" dirty="0" smtClean="0"/>
              <a:t>c</a:t>
            </a:r>
            <a:r>
              <a:rPr lang="ko-KR" altLang="en-US" dirty="0" smtClean="0"/>
              <a:t>개의 커널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20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이후 </a:t>
            </a:r>
            <a:r>
              <a:rPr lang="ko-KR" altLang="en-US" dirty="0" err="1" smtClean="0"/>
              <a:t>풀링을</a:t>
            </a:r>
            <a:r>
              <a:rPr lang="ko-KR" altLang="en-US" dirty="0" smtClean="0"/>
              <a:t> 거치게 되는 데 주로 맥스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이용 어떤 패턴이나 개념의 존재 여부를 인코딩하는 경향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후 </a:t>
            </a:r>
            <a:r>
              <a:rPr lang="ko-KR" altLang="en-US" dirty="0" err="1" smtClean="0"/>
              <a:t>합성곱과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풀링은</a:t>
            </a:r>
            <a:r>
              <a:rPr lang="ko-KR" altLang="en-US" dirty="0" smtClean="0"/>
              <a:t> 몇 번의 반복의 과정을 거친 후 우리가 아는 신경망으로 가게 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66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overfitting</a:t>
            </a:r>
            <a:r>
              <a:rPr lang="ko-KR" altLang="en-US" dirty="0" smtClean="0"/>
              <a:t>은 학습 데이터에 대해 과하게 학습하여 실제 데이터에 대한 오차가 증가하는 현상이다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노란색 고양이를 보며 고양이의 특성을 학습한 사람이 검은색이나 흰색 고양이를 보고는 그것을 고양이라고 인식하지 못 하는 현상이 </a:t>
            </a:r>
            <a:r>
              <a:rPr lang="en-US" altLang="ko-KR" dirty="0" smtClean="0"/>
              <a:t>overfitting</a:t>
            </a:r>
            <a:r>
              <a:rPr lang="ko-KR" altLang="en-US" dirty="0" smtClean="0"/>
              <a:t>과 유사한 경우 그래프 같은 현상 발생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00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완전연결</a:t>
            </a:r>
            <a:r>
              <a:rPr lang="ko-KR" altLang="en-US" dirty="0" smtClean="0"/>
              <a:t> 계층은 데이터의 형상이 무시된다는 단점이 있음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이미지 통상 세로 가로 채널</a:t>
            </a:r>
            <a:r>
              <a:rPr lang="en-US" altLang="ko-KR" dirty="0" smtClean="0"/>
              <a:t>(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이렇게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데이터이나 </a:t>
            </a:r>
            <a:r>
              <a:rPr lang="ko-KR" altLang="en-US" dirty="0" err="1" smtClean="0"/>
              <a:t>완전연결</a:t>
            </a:r>
            <a:r>
              <a:rPr lang="ko-KR" altLang="en-US" dirty="0" smtClean="0"/>
              <a:t> 계층은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데이터로 평탄화 필요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형상이 무시됨 그러나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계층은 형상이 유지 </a:t>
            </a:r>
            <a:r>
              <a:rPr lang="en-US" altLang="ko-KR" dirty="0" smtClean="0"/>
              <a:t>-&gt;CNN</a:t>
            </a:r>
            <a:r>
              <a:rPr lang="ko-KR" altLang="en-US" dirty="0" smtClean="0"/>
              <a:t>이미지처럼 형상을 가진 데이터 제대로 </a:t>
            </a:r>
            <a:r>
              <a:rPr lang="ko-KR" altLang="en-US" dirty="0" err="1" smtClean="0"/>
              <a:t>이해가능성</a:t>
            </a:r>
            <a:r>
              <a:rPr lang="ko-KR" altLang="en-US" dirty="0" smtClean="0"/>
              <a:t>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971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이미지를 필터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커널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합성곱을</a:t>
            </a:r>
            <a:r>
              <a:rPr lang="ko-KR" altLang="en-US" dirty="0" smtClean="0"/>
              <a:t> 실현 그림은 패딩을 사용하지 않고 </a:t>
            </a:r>
            <a:r>
              <a:rPr lang="ko-KR" altLang="en-US" dirty="0" err="1" smtClean="0"/>
              <a:t>스트라이드가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49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연산은 단일 곱셈 </a:t>
            </a:r>
            <a:r>
              <a:rPr lang="ko-KR" altLang="en-US" dirty="0" err="1" smtClean="0"/>
              <a:t>누산</a:t>
            </a:r>
            <a:r>
              <a:rPr lang="en-US" altLang="ko-KR" dirty="0" smtClean="0"/>
              <a:t>),</a:t>
            </a:r>
            <a:r>
              <a:rPr lang="ko-KR" altLang="en-US" dirty="0" smtClean="0"/>
              <a:t> 패딩은 원하는 정수로 설정할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패딩은 출력 크기를 조정할 목적으로 사용합니다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연산을 패딩없이 수행하게 되면 입력</a:t>
            </a:r>
            <a:r>
              <a:rPr lang="ko-KR" altLang="en-US" baseline="0" dirty="0" smtClean="0"/>
              <a:t> 크기에 비해 </a:t>
            </a:r>
            <a:r>
              <a:rPr lang="ko-KR" altLang="en-US" baseline="0" dirty="0" err="1" smtClean="0"/>
              <a:t>출력크기가</a:t>
            </a:r>
            <a:r>
              <a:rPr lang="ko-KR" altLang="en-US" baseline="0" dirty="0" smtClean="0"/>
              <a:t> 계속 줄어들게 되는 데 이는 </a:t>
            </a:r>
            <a:r>
              <a:rPr lang="ko-KR" altLang="en-US" baseline="0" dirty="0" err="1" smtClean="0"/>
              <a:t>합성곱</a:t>
            </a:r>
            <a:r>
              <a:rPr lang="ko-KR" altLang="en-US" baseline="0" dirty="0" smtClean="0"/>
              <a:t> 연산을 </a:t>
            </a:r>
            <a:r>
              <a:rPr lang="ko-KR" altLang="en-US" baseline="0" dirty="0" err="1" smtClean="0"/>
              <a:t>되풀이하는심층신경망에서</a:t>
            </a:r>
            <a:r>
              <a:rPr lang="ko-KR" altLang="en-US" baseline="0" dirty="0" smtClean="0"/>
              <a:t> 문제가 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이를 방지하고자 패딩을 사용</a:t>
            </a:r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출력크기를</a:t>
            </a:r>
            <a:r>
              <a:rPr lang="ko-KR" altLang="en-US" baseline="0" dirty="0" smtClean="0"/>
              <a:t> 예측하는 공식은 </a:t>
            </a:r>
            <a:r>
              <a:rPr lang="ko-KR" altLang="en-US" baseline="0" dirty="0" err="1" smtClean="0"/>
              <a:t>스트라이드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설명후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25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스트라이드가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</a:t>
            </a:r>
            <a:r>
              <a:rPr lang="ko-KR" altLang="en-US" baseline="0" dirty="0" smtClean="0"/>
              <a:t> 경우는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칸씩 이동하지만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인 경우는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칸씩 이동 </a:t>
            </a:r>
            <a:r>
              <a:rPr lang="ko-KR" altLang="en-US" baseline="0" dirty="0" err="1" smtClean="0"/>
              <a:t>스트라이드가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n(</a:t>
            </a:r>
            <a:r>
              <a:rPr lang="ko-KR" altLang="en-US" baseline="0" dirty="0" smtClean="0"/>
              <a:t>양의 정수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인 경우 </a:t>
            </a:r>
            <a:r>
              <a:rPr lang="en-US" altLang="ko-KR" baseline="0" dirty="0" smtClean="0"/>
              <a:t>n</a:t>
            </a:r>
            <a:r>
              <a:rPr lang="ko-KR" altLang="en-US" baseline="0" dirty="0" smtClean="0"/>
              <a:t>칸씩 이동합니다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3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합성곱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연산후</a:t>
            </a:r>
            <a:r>
              <a:rPr lang="ko-KR" altLang="en-US" dirty="0" smtClean="0"/>
              <a:t> 출력되는 크기 구하는 공식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4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 같은 경우 보통 여러 개의 채널을 가질 수 밖에 없음 </a:t>
            </a:r>
            <a:r>
              <a:rPr lang="en-US" altLang="ko-KR" dirty="0" smtClean="0"/>
              <a:t>ex)</a:t>
            </a:r>
            <a:r>
              <a:rPr lang="en-US" altLang="ko-KR" dirty="0" err="1" smtClean="0"/>
              <a:t>mnist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단순한 </a:t>
            </a:r>
            <a:r>
              <a:rPr lang="en-US" altLang="ko-KR" baseline="0" dirty="0" smtClean="0"/>
              <a:t>28*28</a:t>
            </a:r>
            <a:r>
              <a:rPr lang="ko-KR" altLang="en-US" baseline="0" dirty="0" smtClean="0"/>
              <a:t>이지만</a:t>
            </a:r>
            <a:r>
              <a:rPr lang="en-US" altLang="ko-KR" baseline="0" dirty="0" smtClean="0"/>
              <a:t>(28,28,1)</a:t>
            </a:r>
            <a:r>
              <a:rPr lang="ko-KR" altLang="en-US" baseline="0" dirty="0" smtClean="0"/>
              <a:t> 색이 있을 경우 </a:t>
            </a:r>
            <a:r>
              <a:rPr lang="en-US" altLang="ko-KR" baseline="0" dirty="0" err="1" smtClean="0"/>
              <a:t>rgb</a:t>
            </a:r>
            <a:r>
              <a:rPr lang="ko-KR" altLang="en-US" baseline="0" dirty="0" smtClean="0"/>
              <a:t>에 의해 </a:t>
            </a:r>
            <a:r>
              <a:rPr lang="en-US" altLang="ko-KR" baseline="0" dirty="0" smtClean="0"/>
              <a:t>(28,28,3)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42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구동되는 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925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 사진에서 보이는 대로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진행시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출력데이터가 나오게 됨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 채널이 한 개인 특징 맵 하나의 특성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66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59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2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14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86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8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128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0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7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0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269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5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DC088-0B6A-4848-A132-1D038C9638BF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5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ykimos.github.io/2017/06/10/CNN_Data_Augmentation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keras/overfit_and_underfit?hl=ko" TargetMode="External"/><Relationship Id="rId2" Type="http://schemas.openxmlformats.org/officeDocument/2006/relationships/hyperlink" Target="https://www.researchgate.net/figure/Artificial-neural-network-architecture-ANN-i-h-1-h-2-h-n-o_fig1_32125905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kidocs.net/6406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69400" cy="6877050"/>
          </a:xfrm>
          <a:prstGeom prst="rect">
            <a:avLst/>
          </a:prstGeom>
          <a:effectLst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65400" y="-19050"/>
            <a:ext cx="9144000" cy="2387600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5</a:t>
            </a:r>
            <a:r>
              <a:rPr lang="ko-KR" altLang="en-US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장 컴퓨터 </a:t>
            </a:r>
            <a:r>
              <a:rPr lang="ko-KR" altLang="en-US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비전을 위한</a:t>
            </a:r>
            <a:r>
              <a:rPr lang="en-US" altLang="ko-KR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/>
            </a:r>
            <a:br>
              <a:rPr lang="en-US" altLang="ko-KR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</a:br>
            <a:r>
              <a:rPr lang="ko-KR" altLang="en-US" b="1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딥러닝</a:t>
            </a:r>
            <a:endParaRPr lang="ko-KR" altLang="en-US" b="1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95268" y="4691484"/>
            <a:ext cx="5473700" cy="3421062"/>
          </a:xfrm>
        </p:spPr>
        <p:txBody>
          <a:bodyPr/>
          <a:lstStyle/>
          <a:p>
            <a:pPr algn="l"/>
            <a:r>
              <a:rPr lang="en-US" altLang="ko-KR" b="1" dirty="0" smtClean="0"/>
              <a:t>5.1~5.2</a:t>
            </a:r>
          </a:p>
          <a:p>
            <a:pPr algn="l"/>
            <a:r>
              <a:rPr lang="en-US" altLang="ko-KR" dirty="0" smtClean="0"/>
              <a:t>1.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신경망 </a:t>
            </a:r>
            <a:r>
              <a:rPr lang="en-US" altLang="ko-KR" dirty="0" smtClean="0"/>
              <a:t>CNN</a:t>
            </a:r>
          </a:p>
          <a:p>
            <a:pPr algn="l"/>
            <a:r>
              <a:rPr lang="en-US" altLang="ko-KR" dirty="0" smtClean="0"/>
              <a:t>2.</a:t>
            </a:r>
            <a:r>
              <a:rPr lang="ko-KR" altLang="en-US" dirty="0" err="1" smtClean="0"/>
              <a:t>과대적합을</a:t>
            </a:r>
            <a:r>
              <a:rPr lang="ko-KR" altLang="en-US" dirty="0" smtClean="0"/>
              <a:t> 줄이기 위한 데이터 증식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9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0" y="233639"/>
            <a:ext cx="11126771" cy="62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ikidocs.net/images/page/64066/conv16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12" y="1092200"/>
            <a:ext cx="88900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1650" y="4795017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다차원 입력 데이터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5769013" y="4788932"/>
            <a:ext cx="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필터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331200" y="497359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   출력 데이터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083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wikidocs.net/images/page/64066/conv17_final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277116"/>
            <a:ext cx="10121900" cy="419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74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86" y="797213"/>
            <a:ext cx="10253614" cy="58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1569708099.rsc.cdn77.org/wp-content/uploads/2017/09/lenet-5-825x2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12" y="1875934"/>
            <a:ext cx="11152928" cy="38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13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0" y="495300"/>
            <a:ext cx="398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과대적합</a:t>
            </a:r>
            <a:r>
              <a:rPr lang="en-US" altLang="ko-KR" sz="2000" b="1" dirty="0" smtClean="0"/>
              <a:t>(overfitting)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40100" y="526078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학습데이터를 과하게 잘 학습하는 것</a:t>
            </a:r>
          </a:p>
        </p:txBody>
      </p:sp>
      <p:pic>
        <p:nvPicPr>
          <p:cNvPr id="7170" name="Picture 2" descr="https://t1.daumcdn.net/cfile/tistory/216C294D572DE7E9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638299"/>
            <a:ext cx="6591300" cy="452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43800" y="1955800"/>
            <a:ext cx="408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학습 데이터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노란색 고양이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실제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검은 고양이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</a:t>
            </a:r>
            <a:r>
              <a:rPr lang="ko-KR" altLang="en-US" dirty="0" smtClean="0"/>
              <a:t>흰색 고양이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  </a:t>
            </a:r>
            <a:r>
              <a:rPr lang="ko-KR" altLang="en-US" dirty="0" smtClean="0"/>
              <a:t>실제데이터에 대한 오차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6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700" y="393700"/>
            <a:ext cx="753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과대적합을</a:t>
            </a:r>
            <a:r>
              <a:rPr lang="ko-KR" altLang="en-US" b="1" dirty="0" smtClean="0"/>
              <a:t> 막기 위한 방법 </a:t>
            </a:r>
            <a:r>
              <a:rPr lang="en-US" altLang="ko-KR" b="1" dirty="0" smtClean="0"/>
              <a:t>1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증식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3700" y="2806700"/>
            <a:ext cx="5854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실제 데이터만큼의 훈련 데이터를 준비한다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/>
              <a:t> </a:t>
            </a:r>
            <a:r>
              <a:rPr lang="ko-KR" altLang="en-US" dirty="0" smtClean="0"/>
              <a:t>이미지 증식 함수 같은 것을 이용한다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hlinkClick r:id="rId2"/>
              </a:rPr>
              <a:t>https://tykimos.github.io/2017/06/10/CNN_Data_Augmentation/</a:t>
            </a:r>
            <a:endParaRPr lang="en-US" altLang="ko-KR" dirty="0" smtClean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700" y="1219200"/>
            <a:ext cx="1024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증식은 데이터의 다양성을 확보함으로써 기계학습에서 모델의 </a:t>
            </a:r>
            <a:r>
              <a:rPr lang="ko-KR" altLang="en-US" dirty="0" err="1"/>
              <a:t>과적합을</a:t>
            </a:r>
            <a:r>
              <a:rPr lang="ko-KR" altLang="en-US" dirty="0"/>
              <a:t> 방지하고 성능을 향상시키는 데 도움을 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5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355600"/>
            <a:ext cx="866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과대적합을</a:t>
            </a:r>
            <a:r>
              <a:rPr lang="ko-KR" altLang="en-US" b="1" dirty="0" smtClean="0"/>
              <a:t> 막기위한 방법</a:t>
            </a:r>
            <a:r>
              <a:rPr lang="en-US" altLang="ko-KR" b="1" dirty="0" smtClean="0"/>
              <a:t>2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드롭아웃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9906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드롭아웃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뉴런을 임의로 삭제하면서 학습하는 방법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err="1" smtClean="0"/>
              <a:t>훈련시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은닉층의</a:t>
            </a:r>
            <a:r>
              <a:rPr lang="ko-KR" altLang="en-US" dirty="0" smtClean="0"/>
              <a:t> 뉴런을 무작위로 골라 삭제</a:t>
            </a:r>
            <a:endParaRPr lang="ko-KR" altLang="en-US" dirty="0"/>
          </a:p>
        </p:txBody>
      </p:sp>
      <p:pic>
        <p:nvPicPr>
          <p:cNvPr id="9218" name="Picture 2" descr="http://opennmt.net/OpenNMT/img/drop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4" y="2087562"/>
            <a:ext cx="8074025" cy="431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2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700" y="1054100"/>
            <a:ext cx="67183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https://www.researchgate.net/figure/Artificial-neural-network-architecture-ANN-i-h-1-h-2-h-n-o_fig1_321259051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https://www.tensorflow.org/tutorials/keras/overfit_and_underfit?hl=ko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>
                <a:hlinkClick r:id="rId4"/>
              </a:rPr>
              <a:t>https://wikidocs.net/64066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393700"/>
            <a:ext cx="474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참고했던 것들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0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1254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600" dirty="0" smtClean="0">
                <a:latin typeface="Cooper Black" panose="0208090404030B020404" pitchFamily="18" charset="0"/>
              </a:rPr>
              <a:t>- Index -</a:t>
            </a:r>
            <a:endParaRPr lang="ko-KR" altLang="en-US" sz="6600" dirty="0">
              <a:latin typeface="Cooper Black" panose="0208090404030B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3200" y="2717800"/>
            <a:ext cx="5130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신경망이란</a:t>
            </a:r>
            <a:endParaRPr lang="en-US" altLang="ko-KR" dirty="0" smtClean="0"/>
          </a:p>
          <a:p>
            <a:r>
              <a:rPr lang="en-US" altLang="ko-KR" dirty="0" smtClean="0"/>
              <a:t>   (Convolutional Neural Network)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패딩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스트라이드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5. CNN</a:t>
            </a:r>
            <a:r>
              <a:rPr lang="ko-KR" altLang="en-US" dirty="0" smtClean="0"/>
              <a:t>구동 방식 정리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6. </a:t>
            </a:r>
            <a:r>
              <a:rPr lang="ko-KR" altLang="en-US" dirty="0" err="1" smtClean="0"/>
              <a:t>과대적합을</a:t>
            </a:r>
            <a:r>
              <a:rPr lang="ko-KR" altLang="en-US" dirty="0" smtClean="0"/>
              <a:t> 막기 위한 데이터 증식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드롭 아웃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749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tificial neural network architecture (ANN i-h 1-h 2-h n-o).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1196975"/>
            <a:ext cx="80962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3550" y="203200"/>
            <a:ext cx="981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1. </a:t>
            </a:r>
            <a:r>
              <a:rPr lang="ko-KR" altLang="en-US" sz="2800" b="1" dirty="0" err="1" smtClean="0"/>
              <a:t>합성곱</a:t>
            </a:r>
            <a:r>
              <a:rPr lang="ko-KR" altLang="en-US" sz="2800" b="1" dirty="0" smtClean="0"/>
              <a:t> 신경망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1542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2530474"/>
            <a:ext cx="11325225" cy="37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중괄호 2"/>
          <p:cNvSpPr/>
          <p:nvPr/>
        </p:nvSpPr>
        <p:spPr>
          <a:xfrm rot="5400000" flipH="1">
            <a:off x="6015038" y="-1042988"/>
            <a:ext cx="600074" cy="6927850"/>
          </a:xfrm>
          <a:prstGeom prst="rightBrace">
            <a:avLst>
              <a:gd name="adj1" fmla="val 8333"/>
              <a:gd name="adj2" fmla="val 5041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59400" y="6300086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(pooling)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29700" y="6300086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(pooling)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02125" y="1566902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추가된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계층과 </a:t>
            </a:r>
            <a:r>
              <a:rPr lang="ko-KR" altLang="en-US" dirty="0" err="1" smtClean="0"/>
              <a:t>풀링계층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7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vlpt.us/images/seongguk/post/8231f308-e21b-4fb0-9e20-8995d0fa92ae/no_padding_no_stride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4" y="812800"/>
            <a:ext cx="4619625" cy="490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edia.vlpt.us/images/seongguk/post/4495b7ee-ac0c-4993-b9df-50ccae3c5c20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312109"/>
            <a:ext cx="424815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2900" y="317500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2. </a:t>
            </a:r>
            <a:r>
              <a:rPr lang="ko-KR" altLang="en-US" sz="3600" b="1" dirty="0" err="1" smtClean="0"/>
              <a:t>합성곱</a:t>
            </a:r>
            <a:r>
              <a:rPr lang="ko-KR" altLang="en-US" sz="3600" b="1" dirty="0" smtClean="0"/>
              <a:t> 연산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6324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3900" y="292101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합성곱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연산전</a:t>
            </a:r>
            <a:r>
              <a:rPr lang="ko-KR" altLang="en-US" dirty="0" smtClean="0"/>
              <a:t> 입력 데이터 주변을 특정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0)</a:t>
            </a:r>
            <a:r>
              <a:rPr lang="ko-KR" altLang="en-US" dirty="0" smtClean="0"/>
              <a:t>으로 채우는 것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7" y="814959"/>
            <a:ext cx="10108676" cy="56861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4533" y="292101"/>
            <a:ext cx="477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</a:t>
            </a:r>
            <a:r>
              <a:rPr lang="ko-KR" altLang="en-US" b="1" dirty="0" smtClean="0"/>
              <a:t>패딩</a:t>
            </a:r>
            <a:r>
              <a:rPr lang="en-US" altLang="ko-KR" b="1" dirty="0" smtClean="0"/>
              <a:t>(padding)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470900" y="58293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패딩과 </a:t>
            </a:r>
            <a:r>
              <a:rPr lang="ko-KR" altLang="en-US" dirty="0" err="1" smtClean="0"/>
              <a:t>스트라이드가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1228" y="292101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필터를 적용하는 위치의 간격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1533" y="292101"/>
            <a:ext cx="477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스트라이드</a:t>
            </a:r>
            <a:r>
              <a:rPr lang="en-US" altLang="ko-KR" b="1" dirty="0" smtClean="0"/>
              <a:t>(stride)</a:t>
            </a:r>
            <a:endParaRPr lang="ko-KR" altLang="en-US" b="1" dirty="0"/>
          </a:p>
        </p:txBody>
      </p:sp>
      <p:pic>
        <p:nvPicPr>
          <p:cNvPr id="4098" name="Picture 2" descr="https://media.vlpt.us/images/seongguk/post/e1890515-fe5f-46ca-bc87-f2c678bcdff0/padding_stride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09893"/>
            <a:ext cx="4305300" cy="415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media.vlpt.us/images/seongguk/post/6673b9ec-3591-4e31-a93f-5e71b774bce3/same_padding_no_stride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533" y="1285874"/>
            <a:ext cx="37623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1066" y="5703409"/>
            <a:ext cx="295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스트라이드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571033" y="5601809"/>
            <a:ext cx="295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스트라이드</a:t>
            </a:r>
            <a:r>
              <a:rPr lang="ko-KR" altLang="en-US" b="1" dirty="0" smtClean="0"/>
              <a:t>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31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19" y="1012100"/>
            <a:ext cx="3911681" cy="17648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100" y="647700"/>
            <a:ext cx="303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입력크기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(H, W)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73100" y="1155701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필터크기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(FH, FW)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73100" y="1663701"/>
            <a:ext cx="303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출력크기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(OH, OW)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73100" y="2171701"/>
            <a:ext cx="3035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패딩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: P</a:t>
            </a:r>
          </a:p>
          <a:p>
            <a:r>
              <a:rPr lang="ko-KR" altLang="en-US" sz="2400" dirty="0" err="1" smtClean="0"/>
              <a:t>스트라이드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3750" y="3517900"/>
            <a:ext cx="5626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</a:t>
            </a:r>
            <a:r>
              <a:rPr lang="en-US" altLang="ko-KR" dirty="0" smtClean="0"/>
              <a:t>) </a:t>
            </a:r>
          </a:p>
          <a:p>
            <a:r>
              <a:rPr lang="ko-KR" altLang="en-US" dirty="0" smtClean="0"/>
              <a:t>입력 </a:t>
            </a:r>
            <a:r>
              <a:rPr lang="en-US" altLang="ko-KR" dirty="0" smtClean="0"/>
              <a:t>: (4, 4), </a:t>
            </a:r>
            <a:r>
              <a:rPr lang="ko-KR" altLang="en-US" dirty="0" smtClean="0"/>
              <a:t>패딩 </a:t>
            </a:r>
            <a:r>
              <a:rPr lang="en-US" altLang="ko-KR" dirty="0" smtClean="0"/>
              <a:t>: 1, </a:t>
            </a:r>
            <a:r>
              <a:rPr lang="ko-KR" altLang="en-US" dirty="0" err="1" smtClean="0"/>
              <a:t>스트라이드</a:t>
            </a:r>
            <a:r>
              <a:rPr lang="ko-KR" altLang="en-US" dirty="0"/>
              <a:t> </a:t>
            </a:r>
            <a:r>
              <a:rPr lang="en-US" altLang="ko-KR" dirty="0" smtClean="0"/>
              <a:t>: 1, </a:t>
            </a:r>
            <a:r>
              <a:rPr lang="ko-KR" altLang="en-US" dirty="0" smtClean="0"/>
              <a:t>필터 </a:t>
            </a:r>
            <a:r>
              <a:rPr lang="en-US" altLang="ko-KR" dirty="0" smtClean="0"/>
              <a:t>: (3, 3)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sz="2800" dirty="0" smtClean="0"/>
              <a:t> 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4400" y="4395232"/>
                <a:ext cx="4381500" cy="2254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OH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4+2×1 −3</m:t>
                        </m:r>
                      </m:num>
                      <m:den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+1=4 </a:t>
                </a:r>
              </a:p>
              <a:p>
                <a:endParaRPr lang="en-US" altLang="ko-KR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OW=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4+2×1 −3</m:t>
                        </m:r>
                      </m:num>
                      <m:den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+1=4 </a:t>
                </a:r>
                <a:endParaRPr lang="ko-KR" altLang="en-US" sz="3200" dirty="0">
                  <a:latin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395232"/>
                <a:ext cx="4381500" cy="2254592"/>
              </a:xfrm>
              <a:prstGeom prst="rect">
                <a:avLst/>
              </a:prstGeom>
              <a:blipFill>
                <a:blip r:embed="rId4"/>
                <a:stretch>
                  <a:fillRect l="-34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2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ikidocs.net/images/page/64066/conv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4" y="849312"/>
            <a:ext cx="9077325" cy="49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5100" y="1397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CNN </a:t>
            </a:r>
            <a:r>
              <a:rPr lang="ko-KR" altLang="en-US" b="1" dirty="0" smtClean="0"/>
              <a:t>구동방식 정리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7268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568</Words>
  <Application>Microsoft Office PowerPoint</Application>
  <PresentationFormat>와이드스크린</PresentationFormat>
  <Paragraphs>106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HY울릉도M</vt:lpstr>
      <vt:lpstr>맑은 고딕</vt:lpstr>
      <vt:lpstr>Arial</vt:lpstr>
      <vt:lpstr>Cambria Math</vt:lpstr>
      <vt:lpstr>Cooper Black</vt:lpstr>
      <vt:lpstr>Office 테마</vt:lpstr>
      <vt:lpstr>5장 컴퓨터 비전을 위한 딥러닝</vt:lpstr>
      <vt:lpstr>- Index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비전을 위한 딥러닝</dc:title>
  <dc:creator>Windows 사용자</dc:creator>
  <cp:lastModifiedBy>Windows 사용자</cp:lastModifiedBy>
  <cp:revision>25</cp:revision>
  <dcterms:created xsi:type="dcterms:W3CDTF">2021-01-06T10:46:52Z</dcterms:created>
  <dcterms:modified xsi:type="dcterms:W3CDTF">2021-01-07T03:15:15Z</dcterms:modified>
</cp:coreProperties>
</file>